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Tenor Sans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Relationship Id="rId11" Type="http://schemas.openxmlformats.org/officeDocument/2006/relationships/font" Target="fonts/TenorSans-regular.fntdata"/><Relationship Id="rId10" Type="http://schemas.openxmlformats.org/officeDocument/2006/relationships/font" Target="fonts/Raleway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a4c62ad1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ca4c62ad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hyperlink" Target="http://www.cancer.gov/training" TargetMode="External"/><Relationship Id="rId4" Type="http://schemas.openxmlformats.org/officeDocument/2006/relationships/hyperlink" Target="http://www.cancer.gov/training" TargetMode="Externa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17384B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6900" y="510238"/>
            <a:ext cx="4123025" cy="4123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/>
          <p:nvPr>
            <p:ph type="ctrTitle"/>
          </p:nvPr>
        </p:nvSpPr>
        <p:spPr>
          <a:xfrm>
            <a:off x="4354701" y="1049375"/>
            <a:ext cx="44778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AFAEE"/>
              </a:buClr>
              <a:buSzPts val="5200"/>
              <a:buNone/>
              <a:defRPr sz="5200">
                <a:solidFill>
                  <a:srgbClr val="FAFAEE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354700" y="3215125"/>
            <a:ext cx="4477800" cy="118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AF6B"/>
              </a:buClr>
              <a:buSzPts val="2800"/>
              <a:buNone/>
              <a:defRPr sz="2800">
                <a:solidFill>
                  <a:srgbClr val="F2AF6B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y Section Break ALT">
  <p:cSld name="Gray Section Break ALT"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1523357" y="0"/>
            <a:ext cx="2872200" cy="5148000"/>
          </a:xfrm>
          <a:prstGeom prst="homePlate">
            <a:avLst>
              <a:gd fmla="val 36290" name="adj"/>
            </a:avLst>
          </a:prstGeom>
          <a:solidFill>
            <a:srgbClr val="56565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0" y="0"/>
            <a:ext cx="3228900" cy="5148000"/>
          </a:xfrm>
          <a:prstGeom prst="homePlate">
            <a:avLst>
              <a:gd fmla="val 32357" name="adj"/>
            </a:avLst>
          </a:prstGeom>
          <a:solidFill>
            <a:srgbClr val="4C4C4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>
            <p:ph type="ctrTitle"/>
          </p:nvPr>
        </p:nvSpPr>
        <p:spPr>
          <a:xfrm>
            <a:off x="4395471" y="1817370"/>
            <a:ext cx="4062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BB0E3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4395471" y="3257550"/>
            <a:ext cx="4056300" cy="5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900"/>
              <a:buNone/>
              <a:defRPr>
                <a:solidFill>
                  <a:srgbClr val="9C9C9C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9C9C9C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700"/>
              <a:buNone/>
              <a:defRPr>
                <a:solidFill>
                  <a:srgbClr val="9C9C9C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9C9C9C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6pPr>
            <a:lvl7pPr lvl="6" algn="ctr">
              <a:spcBef>
                <a:spcPts val="1200"/>
              </a:spcBef>
              <a:spcAft>
                <a:spcPts val="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7pPr>
            <a:lvl8pPr lvl="7" algn="ctr">
              <a:spcBef>
                <a:spcPts val="1200"/>
              </a:spcBef>
              <a:spcAft>
                <a:spcPts val="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8pPr>
            <a:lvl9pPr lvl="8" algn="ctr">
              <a:spcBef>
                <a:spcPts val="1200"/>
              </a:spcBef>
              <a:spcAft>
                <a:spcPts val="120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9pPr>
          </a:lstStyle>
          <a:p/>
        </p:txBody>
      </p:sp>
      <p:sp>
        <p:nvSpPr>
          <p:cNvPr id="63" name="Google Shape;63;p14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i="0" lang="en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&#10;&#10;Description automatically generated" id="64" name="Google Shape;6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3188" y="4639963"/>
            <a:ext cx="2089944" cy="478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Gray">
  <p:cSld name="Quote Gray">
    <p:bg>
      <p:bgPr>
        <a:solidFill>
          <a:schemeClr val="dk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/>
          <p:nvPr/>
        </p:nvSpPr>
        <p:spPr>
          <a:xfrm>
            <a:off x="0" y="0"/>
            <a:ext cx="8458200" cy="5143500"/>
          </a:xfrm>
          <a:prstGeom prst="homePlate">
            <a:avLst>
              <a:gd fmla="val 20935" name="adj"/>
            </a:avLst>
          </a:prstGeom>
          <a:solidFill>
            <a:srgbClr val="56565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0" y="0"/>
            <a:ext cx="7289700" cy="5143500"/>
          </a:xfrm>
          <a:prstGeom prst="homePlate">
            <a:avLst>
              <a:gd fmla="val 20935" name="adj"/>
            </a:avLst>
          </a:prstGeom>
          <a:solidFill>
            <a:srgbClr val="4C4C4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685800" y="1371600"/>
            <a:ext cx="7772400" cy="240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spcBef>
                <a:spcPts val="0"/>
              </a:spcBef>
              <a:spcAft>
                <a:spcPts val="0"/>
              </a:spcAft>
              <a:buSzPts val="2400"/>
              <a:buNone/>
              <a:defRPr b="0" i="1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69" name="Google Shape;69;p15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i="0" lang="en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&#10;&#10;Description automatically generated" id="70" name="Google Shape;70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3188" y="4639963"/>
            <a:ext cx="2089944" cy="478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umn Left — No Footer">
  <p:cSld name="Column Left — No Footer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493776" y="311658"/>
            <a:ext cx="81657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123E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4762055" y="1069975"/>
            <a:ext cx="38973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2" type="body"/>
          </p:nvPr>
        </p:nvSpPr>
        <p:spPr>
          <a:xfrm>
            <a:off x="493776" y="1069975"/>
            <a:ext cx="41085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ngle Graphic — Footer">
  <p:cSld name="Single Graphic — Footer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493776" y="311658"/>
            <a:ext cx="81657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123E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&#10;&#10;Description automatically generated" id="79" name="Google Shape;79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945" y="4633091"/>
            <a:ext cx="2151191" cy="492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y Section Break">
  <p:cSld name="Gray Section Break">
    <p:bg>
      <p:bgPr>
        <a:solidFill>
          <a:schemeClr val="dk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/>
          <p:nvPr/>
        </p:nvSpPr>
        <p:spPr>
          <a:xfrm>
            <a:off x="1" y="0"/>
            <a:ext cx="8458200" cy="5143500"/>
          </a:xfrm>
          <a:prstGeom prst="homePlate">
            <a:avLst>
              <a:gd fmla="val 20935" name="adj"/>
            </a:avLst>
          </a:prstGeom>
          <a:solidFill>
            <a:srgbClr val="56565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8"/>
          <p:cNvSpPr/>
          <p:nvPr/>
        </p:nvSpPr>
        <p:spPr>
          <a:xfrm>
            <a:off x="1" y="0"/>
            <a:ext cx="7289700" cy="5143500"/>
          </a:xfrm>
          <a:prstGeom prst="homePlate">
            <a:avLst>
              <a:gd fmla="val 20935" name="adj"/>
            </a:avLst>
          </a:prstGeom>
          <a:solidFill>
            <a:srgbClr val="4C4C4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8"/>
          <p:cNvSpPr txBox="1"/>
          <p:nvPr>
            <p:ph type="ctrTitle"/>
          </p:nvPr>
        </p:nvSpPr>
        <p:spPr>
          <a:xfrm>
            <a:off x="3429000" y="1817370"/>
            <a:ext cx="5029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" type="subTitle"/>
          </p:nvPr>
        </p:nvSpPr>
        <p:spPr>
          <a:xfrm>
            <a:off x="3428999" y="3257550"/>
            <a:ext cx="5022900" cy="5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900"/>
              <a:buNone/>
              <a:defRPr>
                <a:solidFill>
                  <a:srgbClr val="9C9C9C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9C9C9C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700"/>
              <a:buNone/>
              <a:defRPr>
                <a:solidFill>
                  <a:srgbClr val="9C9C9C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9C9C9C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6pPr>
            <a:lvl7pPr lvl="6" algn="ctr">
              <a:spcBef>
                <a:spcPts val="1200"/>
              </a:spcBef>
              <a:spcAft>
                <a:spcPts val="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7pPr>
            <a:lvl8pPr lvl="7" algn="ctr">
              <a:spcBef>
                <a:spcPts val="1200"/>
              </a:spcBef>
              <a:spcAft>
                <a:spcPts val="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8pPr>
            <a:lvl9pPr lvl="8" algn="ctr">
              <a:spcBef>
                <a:spcPts val="1200"/>
              </a:spcBef>
              <a:spcAft>
                <a:spcPts val="1200"/>
              </a:spcAft>
              <a:buClr>
                <a:srgbClr val="9C9C9C"/>
              </a:buClr>
              <a:buSzPts val="2000"/>
              <a:buNone/>
              <a:defRPr>
                <a:solidFill>
                  <a:srgbClr val="9C9C9C"/>
                </a:solidFill>
              </a:defRPr>
            </a:lvl9pPr>
          </a:lstStyle>
          <a:p/>
        </p:txBody>
      </p:sp>
      <p:sp>
        <p:nvSpPr>
          <p:cNvPr id="85" name="Google Shape;85;p18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&#10;&#10;Description automatically generated" id="86" name="Google Shape;8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3188" y="4639963"/>
            <a:ext cx="2089944" cy="478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— No Footer">
  <p:cSld name="One Column — No Footer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>
            <p:ph type="title"/>
          </p:nvPr>
        </p:nvSpPr>
        <p:spPr>
          <a:xfrm>
            <a:off x="493776" y="311658"/>
            <a:ext cx="81657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123E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493776" y="1069975"/>
            <a:ext cx="81657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— Footer">
  <p:cSld name="One Column — Footer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>
            <p:ph type="title"/>
          </p:nvPr>
        </p:nvSpPr>
        <p:spPr>
          <a:xfrm>
            <a:off x="493776" y="311658"/>
            <a:ext cx="81657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123E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3" name="Google Shape;93;p20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0"/>
          <p:cNvSpPr txBox="1"/>
          <p:nvPr>
            <p:ph idx="1" type="body"/>
          </p:nvPr>
        </p:nvSpPr>
        <p:spPr>
          <a:xfrm>
            <a:off x="493776" y="1069975"/>
            <a:ext cx="81657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pic>
        <p:nvPicPr>
          <p:cNvPr descr="Text&#10;&#10;Description automatically generated" id="95" name="Google Shape;9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945" y="4633091"/>
            <a:ext cx="2151191" cy="492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umn Left — Footer">
  <p:cSld name="Column Left — Foot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/>
          <p:nvPr>
            <p:ph type="title"/>
          </p:nvPr>
        </p:nvSpPr>
        <p:spPr>
          <a:xfrm>
            <a:off x="493776" y="311658"/>
            <a:ext cx="81657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123E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8" name="Google Shape;98;p21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i="0" lang="en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1"/>
          <p:cNvSpPr txBox="1"/>
          <p:nvPr>
            <p:ph idx="1" type="body"/>
          </p:nvPr>
        </p:nvSpPr>
        <p:spPr>
          <a:xfrm>
            <a:off x="493776" y="1069975"/>
            <a:ext cx="41085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00" name="Google Shape;100;p21"/>
          <p:cNvSpPr txBox="1"/>
          <p:nvPr>
            <p:ph idx="2" type="body"/>
          </p:nvPr>
        </p:nvSpPr>
        <p:spPr>
          <a:xfrm>
            <a:off x="4762055" y="1069975"/>
            <a:ext cx="38973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pic>
        <p:nvPicPr>
          <p:cNvPr descr="Text&#10;&#10;Description automatically generated" id="101" name="Google Shape;101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945" y="4633091"/>
            <a:ext cx="2151191" cy="492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 Cover Gray">
  <p:cSld name="Back Cover Gray">
    <p:bg>
      <p:bgPr>
        <a:solidFill>
          <a:schemeClr val="dk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/>
          <p:nvPr/>
        </p:nvSpPr>
        <p:spPr>
          <a:xfrm>
            <a:off x="0" y="0"/>
            <a:ext cx="8458200" cy="5143500"/>
          </a:xfrm>
          <a:prstGeom prst="homePlate">
            <a:avLst>
              <a:gd fmla="val 20935" name="adj"/>
            </a:avLst>
          </a:prstGeom>
          <a:solidFill>
            <a:srgbClr val="56565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2"/>
          <p:cNvSpPr/>
          <p:nvPr/>
        </p:nvSpPr>
        <p:spPr>
          <a:xfrm>
            <a:off x="0" y="0"/>
            <a:ext cx="7289700" cy="5143500"/>
          </a:xfrm>
          <a:prstGeom prst="homePlate">
            <a:avLst>
              <a:gd fmla="val 20935" name="adj"/>
            </a:avLst>
          </a:prstGeom>
          <a:solidFill>
            <a:srgbClr val="4C4C4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Text&#10;&#10;Description automatically generated" id="105" name="Google Shape;105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44897" y="2021681"/>
            <a:ext cx="3854201" cy="881968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2"/>
          <p:cNvSpPr txBox="1"/>
          <p:nvPr/>
        </p:nvSpPr>
        <p:spPr>
          <a:xfrm>
            <a:off x="2874197" y="3276306"/>
            <a:ext cx="3459600" cy="8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Learn more and connect with us: </a:t>
            </a:r>
            <a:endParaRPr b="1" sz="1600"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  <a:hlinkClick r:id="rId3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  <a:p>
            <a:pPr indent="0" lvl="0" marL="0" marR="0" rtl="0" algn="ctr"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6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www.cancer.gov/training</a:t>
            </a:r>
            <a:endParaRPr b="1" sz="1600" u="sng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— Footer">
  <p:cSld name="Blank — Footer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3"/>
          <p:cNvSpPr txBox="1"/>
          <p:nvPr/>
        </p:nvSpPr>
        <p:spPr>
          <a:xfrm>
            <a:off x="8647113" y="4864608"/>
            <a:ext cx="307975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&#10;&#10;Description automatically generated" id="109" name="Google Shape;109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945" y="4633091"/>
            <a:ext cx="2151192" cy="492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ngle Graphic — No Footer">
  <p:cSld name="Single Graphic — No Footer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/>
          <p:nvPr>
            <p:ph type="title"/>
          </p:nvPr>
        </p:nvSpPr>
        <p:spPr>
          <a:xfrm>
            <a:off x="493776" y="311658"/>
            <a:ext cx="81657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123E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2" name="Google Shape;112;p24"/>
          <p:cNvSpPr txBox="1"/>
          <p:nvPr/>
        </p:nvSpPr>
        <p:spPr>
          <a:xfrm>
            <a:off x="8647113" y="4864608"/>
            <a:ext cx="3081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fld id="{00000000-1234-1234-1234-123412341234}" type="slidenum">
              <a:rPr b="1" lang="en" sz="1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AFA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">
  <p:cSld name="SECTION_TITLE_AND_DESCRIPTION_1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/>
          <p:nvPr/>
        </p:nvSpPr>
        <p:spPr>
          <a:xfrm>
            <a:off x="0" y="-125"/>
            <a:ext cx="9144000" cy="30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0"/>
          <p:cNvSpPr txBox="1"/>
          <p:nvPr>
            <p:ph type="title"/>
          </p:nvPr>
        </p:nvSpPr>
        <p:spPr>
          <a:xfrm>
            <a:off x="265500" y="775250"/>
            <a:ext cx="8511000" cy="69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6" name="Google Shape;46;p10"/>
          <p:cNvSpPr txBox="1"/>
          <p:nvPr>
            <p:ph idx="1" type="subTitle"/>
          </p:nvPr>
        </p:nvSpPr>
        <p:spPr>
          <a:xfrm>
            <a:off x="672575" y="1853125"/>
            <a:ext cx="6246300" cy="57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" name="Google Shape;47;p10"/>
          <p:cNvSpPr txBox="1"/>
          <p:nvPr>
            <p:ph idx="2" type="body"/>
          </p:nvPr>
        </p:nvSpPr>
        <p:spPr>
          <a:xfrm>
            <a:off x="672575" y="3341350"/>
            <a:ext cx="8103900" cy="128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2800"/>
              <a:buFont typeface="Tenor Sans"/>
              <a:buNone/>
              <a:defRPr sz="2800">
                <a:solidFill>
                  <a:srgbClr val="17384B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800"/>
              <a:buFont typeface="Raleway"/>
              <a:buChar char="●"/>
              <a:defRPr sz="1800"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○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■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●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○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■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●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○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7384B"/>
              </a:buClr>
              <a:buSzPts val="1400"/>
              <a:buFont typeface="Raleway"/>
              <a:buChar char="■"/>
              <a:defRPr>
                <a:solidFill>
                  <a:srgbClr val="17384B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4573675"/>
            <a:ext cx="1333321" cy="5727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8" name="Google Shape;11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A Night Science Moment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19" name="Google Shape;11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lt1"/>
                </a:solidFill>
              </a:rPr>
              <a:t>text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0" name="Google Shape;120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1" name="Google Shape;121;p25" title="NightScience_primarylogo_darkbg_transparent.png"/>
          <p:cNvPicPr preferRelativeResize="0"/>
          <p:nvPr/>
        </p:nvPicPr>
        <p:blipFill rotWithShape="1">
          <a:blip r:embed="rId3">
            <a:alphaModFix/>
          </a:blip>
          <a:srcRect b="26213" l="9330" r="8896" t="28761"/>
          <a:stretch/>
        </p:blipFill>
        <p:spPr>
          <a:xfrm>
            <a:off x="59725" y="4365750"/>
            <a:ext cx="1255101" cy="6910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Night Science Template">
  <a:themeElements>
    <a:clrScheme name="Simple Light">
      <a:dk1>
        <a:srgbClr val="18384B"/>
      </a:dk1>
      <a:lt1>
        <a:srgbClr val="FFFFFF"/>
      </a:lt1>
      <a:dk2>
        <a:srgbClr val="595959"/>
      </a:dk2>
      <a:lt2>
        <a:srgbClr val="EEEEEE"/>
      </a:lt2>
      <a:accent1>
        <a:srgbClr val="F2AF6B"/>
      </a:accent1>
      <a:accent2>
        <a:srgbClr val="D3D3AF"/>
      </a:accent2>
      <a:accent3>
        <a:srgbClr val="EFDAC9"/>
      </a:accent3>
      <a:accent4>
        <a:srgbClr val="FFAB40"/>
      </a:accent4>
      <a:accent5>
        <a:srgbClr val="44ADB3"/>
      </a:accent5>
      <a:accent6>
        <a:srgbClr val="EEFF41"/>
      </a:accent6>
      <a:hlink>
        <a:srgbClr val="44ADB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